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30230-6C16-42F2-AF12-6F31E735BD00}" type="datetimeFigureOut">
              <a:rPr lang="zh-CN" altLang="en-US" smtClean="0"/>
              <a:pPr/>
              <a:t>2018-8-3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医院ppt模板蓝色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1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青大附院面试个人简介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姓名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251520" y="1196752"/>
            <a:ext cx="5141913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姓名：</a:t>
            </a:r>
            <a:r>
              <a:rPr lang="en-US" altLang="zh-CN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最高学历：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专业：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导师：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zh-CN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毕业院校：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zh-CN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籍贯：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意向科室：</a:t>
            </a:r>
            <a:r>
              <a:rPr lang="en-US" altLang="zh-CN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876256" y="1196752"/>
            <a:ext cx="1368152" cy="1728192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照片</a:t>
            </a:r>
            <a:endParaRPr lang="zh-CN" altLang="en-US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-190840" y="121903"/>
            <a:ext cx="310665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个人基本情况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76256" y="1196752"/>
            <a:ext cx="1368152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835696" y="908720"/>
            <a:ext cx="6912768" cy="2808312"/>
            <a:chOff x="2897272" y="1199272"/>
            <a:chExt cx="3646603" cy="3494173"/>
          </a:xfrm>
        </p:grpSpPr>
        <p:cxnSp>
          <p:nvCxnSpPr>
            <p:cNvPr id="5" name="直接连接符 4"/>
            <p:cNvCxnSpPr/>
            <p:nvPr>
              <p:custDataLst>
                <p:tags r:id="rId8"/>
              </p:custDataLst>
            </p:nvPr>
          </p:nvCxnSpPr>
          <p:spPr>
            <a:xfrm>
              <a:off x="2907617" y="1953353"/>
              <a:ext cx="3293150" cy="127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>
              <p:custDataLst>
                <p:tags r:id="rId9"/>
              </p:custDataLst>
            </p:nvPr>
          </p:nvCxnSpPr>
          <p:spPr>
            <a:xfrm>
              <a:off x="2907617" y="2964615"/>
              <a:ext cx="330953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>
              <p:custDataLst>
                <p:tags r:id="rId10"/>
              </p:custDataLst>
            </p:nvPr>
          </p:nvCxnSpPr>
          <p:spPr>
            <a:xfrm>
              <a:off x="2907617" y="4144157"/>
              <a:ext cx="3293150" cy="1111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2"/>
            <p:cNvGrpSpPr>
              <a:grpSpLocks/>
            </p:cNvGrpSpPr>
            <p:nvPr/>
          </p:nvGrpSpPr>
          <p:grpSpPr bwMode="auto">
            <a:xfrm>
              <a:off x="2897272" y="1199272"/>
              <a:ext cx="3646603" cy="3494173"/>
              <a:chOff x="2897272" y="1199272"/>
              <a:chExt cx="3646603" cy="3494173"/>
            </a:xfrm>
          </p:grpSpPr>
          <p:sp>
            <p:nvSpPr>
              <p:cNvPr id="9" name="KSO_GT1.1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897272" y="1199272"/>
                <a:ext cx="3646603" cy="729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2015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-2018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专业（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全日制），博士，导师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：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教授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0" name="KSO_GT1.1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2897272" y="2184808"/>
                <a:ext cx="3576360" cy="806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专业（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全日制），硕士，导师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：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教授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1" name="KSO_GT1.1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897272" y="3349532"/>
                <a:ext cx="2972990" cy="754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2001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专业，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学士</a:t>
                </a:r>
              </a:p>
            </p:txBody>
          </p:sp>
          <p:sp>
            <p:nvSpPr>
              <p:cNvPr id="12" name="KSO_GT1.1"/>
              <p:cNvSpPr txBox="1"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263505" y="4417220"/>
                <a:ext cx="297299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endParaRPr lang="en-US" altLang="zh-CN" b="0">
                  <a:solidFill>
                    <a:srgbClr val="000000"/>
                  </a:solidFill>
                  <a:ea typeface="宋体" charset="-122"/>
                </a:endParaRPr>
              </a:p>
            </p:txBody>
          </p:sp>
        </p:grpSp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学习与工作经历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4" name="组合 13"/>
          <p:cNvGrpSpPr>
            <a:grpSpLocks/>
          </p:cNvGrpSpPr>
          <p:nvPr/>
        </p:nvGrpSpPr>
        <p:grpSpPr bwMode="auto">
          <a:xfrm>
            <a:off x="1835696" y="3789040"/>
            <a:ext cx="6912768" cy="2808312"/>
            <a:chOff x="2897272" y="1199272"/>
            <a:chExt cx="3646603" cy="3494173"/>
          </a:xfrm>
        </p:grpSpPr>
        <p:cxnSp>
          <p:nvCxnSpPr>
            <p:cNvPr id="15" name="直接连接符 14"/>
            <p:cNvCxnSpPr/>
            <p:nvPr>
              <p:custDataLst>
                <p:tags r:id="rId1"/>
              </p:custDataLst>
            </p:nvPr>
          </p:nvCxnSpPr>
          <p:spPr>
            <a:xfrm>
              <a:off x="2907617" y="1953353"/>
              <a:ext cx="3293150" cy="127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>
              <p:custDataLst>
                <p:tags r:id="rId2"/>
              </p:custDataLst>
            </p:nvPr>
          </p:nvCxnSpPr>
          <p:spPr>
            <a:xfrm>
              <a:off x="2907617" y="2964615"/>
              <a:ext cx="330953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>
              <p:custDataLst>
                <p:tags r:id="rId3"/>
              </p:custDataLst>
            </p:nvPr>
          </p:nvCxnSpPr>
          <p:spPr>
            <a:xfrm>
              <a:off x="2907617" y="4144157"/>
              <a:ext cx="3293150" cy="1111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2"/>
            <p:cNvGrpSpPr>
              <a:grpSpLocks/>
            </p:cNvGrpSpPr>
            <p:nvPr/>
          </p:nvGrpSpPr>
          <p:grpSpPr bwMode="auto">
            <a:xfrm>
              <a:off x="2897272" y="1199272"/>
              <a:ext cx="3646603" cy="3494173"/>
              <a:chOff x="2897272" y="1199272"/>
              <a:chExt cx="3646603" cy="3494173"/>
            </a:xfrm>
          </p:grpSpPr>
          <p:sp>
            <p:nvSpPr>
              <p:cNvPr id="19" name="KSO_GT1.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2897272" y="1199272"/>
                <a:ext cx="3646603" cy="729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2015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-2018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医院，副主任医师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0" name="KSO_GT1.1"/>
              <p:cNvSpPr txBox="1"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2897272" y="2184808"/>
                <a:ext cx="3576360" cy="806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医院，主治医师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1" name="KSO_GT1.1"/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2897272" y="3349532"/>
                <a:ext cx="2972990" cy="754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2001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医院，住院医师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2" name="KSO_GT1.1"/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263505" y="4417220"/>
                <a:ext cx="297299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endParaRPr lang="en-US" altLang="zh-CN" b="0">
                  <a:solidFill>
                    <a:srgbClr val="000000"/>
                  </a:solidFill>
                  <a:ea typeface="宋体" charset="-122"/>
                </a:endParaRP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611560" y="764704"/>
            <a:ext cx="936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学习经历</a:t>
            </a:r>
            <a:endParaRPr lang="zh-CN" altLang="en-US" sz="42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3645024"/>
            <a:ext cx="936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工作经历</a:t>
            </a:r>
            <a:endParaRPr lang="zh-CN" altLang="en-US" sz="42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84976" cy="1470025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SCI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：一作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；共同一作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 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；通讯作者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 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612576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科研能力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496176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/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文章</a:t>
            </a:r>
            <a:endParaRPr lang="zh-CN" altLang="zh-CN" sz="24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具备</a:t>
            </a:r>
            <a:r>
              <a:rPr lang="en-US" altLang="zh-CN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能力，能完成</a:t>
            </a:r>
            <a:r>
              <a:rPr lang="en-US" altLang="zh-CN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操作等。</a:t>
            </a:r>
            <a:endParaRPr lang="zh-CN" altLang="en-US" sz="28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612576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临床能力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其他需补充内容。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900608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其他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altLang="zh-CN" b="1" dirty="0" smtClean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ctr"/>
            <a:endParaRPr lang="en-US" altLang="zh-CN" b="1" dirty="0" smtClean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ctr">
              <a:buNone/>
            </a:pPr>
            <a:r>
              <a:rPr lang="zh-CN" altLang="en-US" sz="6000" b="1" i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72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谢  谢！</a:t>
            </a:r>
            <a:endParaRPr lang="zh-CN" altLang="en-US" sz="60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1"/>
  <p:tag name="KSO_WM_UNIT_ID" val="custom160438_17*l_i*1_1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5"/>
  <p:tag name="KSO_WM_UNIT_ID" val="custom160438_17*l_i*1_5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1_1"/>
  <p:tag name="KSO_WM_UNIT_ID" val="custom160438_17*l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2_1"/>
  <p:tag name="KSO_WM_UNIT_ID" val="custom160438_17*l_h_f*1_2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3_1"/>
  <p:tag name="KSO_WM_UNIT_ID" val="custom160438_17*l_h_f*1_3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6_1"/>
  <p:tag name="KSO_WM_UNIT_ID" val="custom160438_17*l_h_f*1_6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3"/>
  <p:tag name="KSO_WM_UNIT_ID" val="custom160438_17*l_i*1_3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5"/>
  <p:tag name="KSO_WM_UNIT_ID" val="custom160438_17*l_i*1_5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1_1"/>
  <p:tag name="KSO_WM_UNIT_ID" val="custom160438_17*l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2_1"/>
  <p:tag name="KSO_WM_UNIT_ID" val="custom160438_17*l_h_f*1_2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3_1"/>
  <p:tag name="KSO_WM_UNIT_ID" val="custom160438_17*l_h_f*1_3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6_1"/>
  <p:tag name="KSO_WM_UNIT_ID" val="custom160438_17*l_h_f*1_6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1"/>
  <p:tag name="KSO_WM_UNIT_ID" val="custom160438_17*l_i*1_1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3"/>
  <p:tag name="KSO_WM_UNIT_ID" val="custom160438_17*l_i*1_3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heme/theme1.xml><?xml version="1.0" encoding="utf-8"?>
<a:theme xmlns:a="http://schemas.openxmlformats.org/drawingml/2006/main" name="2222222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222222222</Template>
  <TotalTime>119</TotalTime>
  <Words>216</Words>
  <Application>Microsoft Office PowerPoint</Application>
  <PresentationFormat>全屏显示(4:3)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222222222</vt:lpstr>
      <vt:lpstr>青大附院面试个人简介</vt:lpstr>
      <vt:lpstr>照片</vt:lpstr>
      <vt:lpstr>幻灯片 3</vt:lpstr>
      <vt:lpstr>SCI：一作X篇，影响因子分别为XX、XX；共同一作X篇，影响因子分别为XX、XX ；通讯作者X篇，影响因子分别为XX、XX 。</vt:lpstr>
      <vt:lpstr>幻灯片 5</vt:lpstr>
      <vt:lpstr>幻灯片 6</vt:lpstr>
      <vt:lpstr>幻灯片 7</vt:lpstr>
    </vt:vector>
  </TitlesOfParts>
  <Company>青大附院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his</dc:creator>
  <cp:lastModifiedBy>HIS</cp:lastModifiedBy>
  <cp:revision>15</cp:revision>
  <dcterms:created xsi:type="dcterms:W3CDTF">2017-08-01T08:40:42Z</dcterms:created>
  <dcterms:modified xsi:type="dcterms:W3CDTF">2018-08-03T04:18:50Z</dcterms:modified>
</cp:coreProperties>
</file>